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60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7089E-D051-438E-9717-FA141FD61FB9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7656E-A5C2-4981-BE07-6925ADDA59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Радик\Desktop\Музей начало.png"/>
          <p:cNvPicPr>
            <a:picLocks noChangeAspect="1" noChangeArrowheads="1"/>
          </p:cNvPicPr>
          <p:nvPr/>
        </p:nvPicPr>
        <p:blipFill>
          <a:blip r:embed="rId2" cstate="print"/>
          <a:srcRect b="2393"/>
          <a:stretch>
            <a:fillRect/>
          </a:stretch>
        </p:blipFill>
        <p:spPr bwMode="auto">
          <a:xfrm>
            <a:off x="0" y="0"/>
            <a:ext cx="12014200" cy="70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Краеведческий музей гимназии</a:t>
            </a:r>
            <a:b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128792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 школьного музея:</a:t>
            </a: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1.Поисковая группа (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эзтабарлар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следопыты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– занимается поиском и сбором экспонатов для музея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Фондовая группа (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фондны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исәпкә алучылар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занимается комплектованием фонда музея; ведением документации музея.</a:t>
            </a:r>
          </a:p>
          <a:p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Оформительская группа (экспозиция төзүчеләр)-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занимается оформлением стендов; плакатов; экспозицией.</a:t>
            </a:r>
          </a:p>
          <a:p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Лекторская группа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занимается подбором и составлением материалов для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выступлений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Группа экскурсоводов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готовит и праводит экскурции по экспозициям.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экспозиций: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t-RU" sz="2400" b="1" u="sng" dirty="0" smtClean="0"/>
              <a:t> </a:t>
            </a:r>
            <a:endParaRPr lang="ru-RU" sz="2400" dirty="0" smtClean="0"/>
          </a:p>
          <a:p>
            <a:r>
              <a:rPr lang="tt-RU" sz="2400" b="1" dirty="0" smtClean="0"/>
              <a:t> </a:t>
            </a:r>
            <a:endParaRPr lang="ru-RU" sz="2400" dirty="0" smtClean="0"/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“Мулланур Вахитов. Его имя носит наша гимназия”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Мы гордимся тобой!”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“Наш вклад в Великую Победу”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“Они учились у нас”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“Выпускники школы – ученые”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“Наши герои”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“Нумизматика“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“Этнография”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  </a:t>
            </a:r>
            <a:r>
              <a:rPr lang="tt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“Мулланур Вахитов. Его имя носит наша гимназия”.</a:t>
            </a:r>
            <a:r>
              <a:rPr lang="tt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t-RU" sz="2400" b="1" dirty="0" smtClean="0"/>
              <a:t>        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нем представлены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фото-материалы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рассказывающие о жизни и революционной деятельности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Мулланура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Вахитова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говорится о том, что симфоническая поэма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М.Музаффарова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стихотворение Р.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Хариса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«Наш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Мулланур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пьеса Н.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Исанбета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Мулланур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Вахитов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песня М.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Нугмана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«Наш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Мулланур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увековечивает имя татарского революционера, руководителя мусульманского революционного комитета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Мулланура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Вахитова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Радик\Desktop\МУЗЕЙ\Документы краеведческого музея гимназии им. М.Вахитова\музейные карточкиииии\DSCN5485.JPG"/>
          <p:cNvPicPr>
            <a:picLocks noChangeAspect="1" noChangeArrowheads="1"/>
          </p:cNvPicPr>
          <p:nvPr/>
        </p:nvPicPr>
        <p:blipFill>
          <a:blip r:embed="rId3" cstate="print"/>
          <a:srcRect l="56063" t="29210" r="7147" b="38799"/>
          <a:stretch>
            <a:fillRect/>
          </a:stretch>
        </p:blipFill>
        <p:spPr bwMode="auto">
          <a:xfrm>
            <a:off x="5076056" y="4437112"/>
            <a:ext cx="3422439" cy="2232248"/>
          </a:xfrm>
          <a:prstGeom prst="rect">
            <a:avLst/>
          </a:prstGeom>
          <a:noFill/>
        </p:spPr>
      </p:pic>
      <p:pic>
        <p:nvPicPr>
          <p:cNvPr id="8" name="Picture 2" descr="C:\Users\Радик\Desktop\МУЗЕЙ\Документы краеведческого музея гимназии им. М.Вахитова\музейные карточкиииии\DSCN5485.JPG"/>
          <p:cNvPicPr>
            <a:picLocks noChangeAspect="1" noChangeArrowheads="1"/>
          </p:cNvPicPr>
          <p:nvPr/>
        </p:nvPicPr>
        <p:blipFill>
          <a:blip r:embed="rId4" cstate="print"/>
          <a:srcRect l="15649" t="29210" r="56566" b="38799"/>
          <a:stretch>
            <a:fillRect/>
          </a:stretch>
        </p:blipFill>
        <p:spPr bwMode="auto">
          <a:xfrm>
            <a:off x="1691680" y="4509120"/>
            <a:ext cx="2448272" cy="2114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гордимся тобой!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Здесь собраны материалы по истории школы с момента её открытия. Документы, экспозиции рассказывают об учителях, работавших в школе, о выпускниках, о пионерской и комсомольской организациях школы. Ведется сбор материала об основателе школы. Продолжается сбор материалов по истории первых пионерских и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комсосольских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организаций школы.</a:t>
            </a:r>
          </a:p>
          <a:p>
            <a:pPr algn="just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Радик\Desktop\DSCN5493.JPG"/>
          <p:cNvPicPr>
            <a:picLocks noChangeAspect="1" noChangeArrowheads="1"/>
          </p:cNvPicPr>
          <p:nvPr/>
        </p:nvPicPr>
        <p:blipFill>
          <a:blip r:embed="rId3" cstate="print"/>
          <a:srcRect t="16041" r="36013" b="40211"/>
          <a:stretch>
            <a:fillRect/>
          </a:stretch>
        </p:blipFill>
        <p:spPr bwMode="auto">
          <a:xfrm>
            <a:off x="2843808" y="3933056"/>
            <a:ext cx="4824536" cy="2474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ты пришла, Великая Победа!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разделе собраны материалы о земляках-героях Советского Союза – П.Г. Шафранове, А.В.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Самочкине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М.Т.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Гарнизове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 кавалере ордена Славы  З. М.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Арусланове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об участниках  Великой Отечественной войны школы: военные фотографии, творческие работы учащихся. Данный раздел представлен материалами о героическом подвиге выпускника школы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Рауфе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Ибрагимовиче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Тухфатуллине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его автобиография, фотокарточки, аттестат об окончание военного  офицерского училища с отличием; макет танка, где воевал ветеран; статья 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Р.Тухфатуллине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районной газете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Байрак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C:\Users\Радик\Desktop\МУЗЕЙ\Документы краеведческого музея гимназии им. М.Вахитова\музейные карточкиииии\DSCN5507.JPG"/>
          <p:cNvPicPr>
            <a:picLocks noChangeAspect="1" noChangeArrowheads="1"/>
          </p:cNvPicPr>
          <p:nvPr/>
        </p:nvPicPr>
        <p:blipFill>
          <a:blip r:embed="rId3" cstate="print"/>
          <a:srcRect l="18032" t="2404" r="18858" b="12254"/>
          <a:stretch>
            <a:fillRect/>
          </a:stretch>
        </p:blipFill>
        <p:spPr bwMode="auto">
          <a:xfrm>
            <a:off x="1907704" y="3861048"/>
            <a:ext cx="2592288" cy="2629320"/>
          </a:xfrm>
          <a:prstGeom prst="rect">
            <a:avLst/>
          </a:prstGeom>
          <a:noFill/>
        </p:spPr>
      </p:pic>
      <p:pic>
        <p:nvPicPr>
          <p:cNvPr id="22531" name="Picture 3" descr="C:\Users\Радик\Desktop\МУЗЕЙ\Документы краеведческого музея гимназии им. М.Вахитова\музейные карточкиииии\DSCN5508.JPG"/>
          <p:cNvPicPr>
            <a:picLocks noChangeAspect="1" noChangeArrowheads="1"/>
          </p:cNvPicPr>
          <p:nvPr/>
        </p:nvPicPr>
        <p:blipFill>
          <a:blip r:embed="rId4" cstate="print"/>
          <a:srcRect t="6481" b="40372"/>
          <a:stretch>
            <a:fillRect/>
          </a:stretch>
        </p:blipFill>
        <p:spPr bwMode="auto">
          <a:xfrm>
            <a:off x="4644008" y="4437112"/>
            <a:ext cx="4021710" cy="1603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Они учились у нас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со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держит материал о выпускниках  школы: о драматурге  Ш. Хусаинове, о поэтах А. Рашите, Р. Рахмани, Д. Хабибуллине, Ф. Зиятдинове, о писателях Б. Камалове,  Ф. Даубаш, Ш. Ахмадулле. Здесь представлены их книги  с автографами.</a:t>
            </a:r>
          </a:p>
          <a:p>
            <a:pPr algn="just"/>
            <a:endParaRPr lang="tt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://www.matbugat.ru/extrafiles/image/100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212976"/>
            <a:ext cx="1440160" cy="20162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" name="Picture 2" descr="C:\Users\Радик\Desktop\Р.Рахман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149080"/>
            <a:ext cx="1503440" cy="18722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1" name="Рисунок 10" descr="D:\Public\media\image1.jpeg"/>
          <p:cNvPicPr/>
          <p:nvPr/>
        </p:nvPicPr>
        <p:blipFill>
          <a:blip r:embed="rId5" cstate="screen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1296144" cy="187220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2" name="Рисунок 11" descr="C:\Users\Радик\Desktop\15-49-16-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077072"/>
            <a:ext cx="1319712" cy="20162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Выпускники школы – ученые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разделе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собраны материалы 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Фоате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Асадулловиче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Гарифуллине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(химик-технолог, доктор технических наук (1979), профессор, член-корреспондент АН РТ (1992),  заведующий кафедрой технологии конструкционных материалов КГТУ; заслуженный деятель науки и техники Республики Татарстан и Российской Федерации) и 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Фивзате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Миннебаевиче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Гайсине (доктор физико-математических наук, профессор, заслуженный деятель науки и техники Республики Татарстан, лауреат Государственной премии Республики Татарстан в области науки и техники, заслуженный работник Высшей школы Российской Федерации). В экспозиции представлены личные вещи Ф.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Гарифуллина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гармонь,  на которой играл в юбилее С. Сайдашева; золотая медаль, которую получил в 2010 году в XVIII чемпионате мира по гиревому спорту в Италии; научные книги ученых.</a:t>
            </a: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Радик\Desktop\180px-Ф.М.Гайс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869160"/>
            <a:ext cx="1232073" cy="17728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2" name="Picture 2" descr="C:\Users\Радик\Desktop\garifull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581128"/>
            <a:ext cx="1478564" cy="20162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3" name="Рисунок 12" descr="C:\Users\Радик\Desktop\15-49-16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797152"/>
            <a:ext cx="1391720" cy="18577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Герои Социалистического Труда района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11960" y="1268760"/>
            <a:ext cx="453650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“Герои Социалистического Труда района”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содержит фотографии и документы о героях Социалистического труда - о  Г.С. Сафине, А.И. Николаевой, А.Е. Ефремове, С. Сторожеве, Р.А.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Аглиуллине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Н.З. Кадырове.  Экспозиция рассказывает о биографии и о заслугах героев. </a:t>
            </a: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45525" t="20336" r="41051" b="46865"/>
          <a:stretch>
            <a:fillRect/>
          </a:stretch>
        </p:blipFill>
        <p:spPr bwMode="auto">
          <a:xfrm>
            <a:off x="2051720" y="1772816"/>
            <a:ext cx="1800200" cy="247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331640" y="4509120"/>
            <a:ext cx="295232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Герой Социалистического труда Р.Г. Аглиуллин</a:t>
            </a:r>
          </a:p>
          <a:p>
            <a:pPr algn="ctr"/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(15. 11. 1930 – 12.09. 2006)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Предметы быта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Экспозиция  рассказывает об особенностях татарского быта, ведения домашнего хозяйства, содержит предметы домашнего обихода. Это экспозиция является наглядным пособием при проведении уроков истории, «путешествий» в минувшие века.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C:\Users\Радик\Desktop\МУЗЕЙ\Документы краеведческого музея гимназии им. М.Вахитова\музейные карточкиииии\DSCN5512.JPG"/>
          <p:cNvPicPr>
            <a:picLocks noChangeAspect="1" noChangeArrowheads="1"/>
          </p:cNvPicPr>
          <p:nvPr/>
        </p:nvPicPr>
        <p:blipFill>
          <a:blip r:embed="rId3" cstate="print"/>
          <a:srcRect b="43678"/>
          <a:stretch>
            <a:fillRect/>
          </a:stretch>
        </p:blipFill>
        <p:spPr bwMode="auto">
          <a:xfrm>
            <a:off x="1835696" y="3501008"/>
            <a:ext cx="6290470" cy="2657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1"/>
            <a:ext cx="7052320" cy="1008112"/>
          </a:xfrm>
        </p:spPr>
        <p:txBody>
          <a:bodyPr>
            <a:normAutofit fontScale="90000"/>
          </a:bodyPr>
          <a:lstStyle/>
          <a:p>
            <a:r>
              <a:rPr lang="tt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Разделы экспозиций</a:t>
            </a:r>
            <a:r>
              <a:rPr lang="tt-RU" sz="2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Старинные монеты, деньги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268760"/>
            <a:ext cx="7416824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экспозиции представлены 96 монет  и банкнотов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времен Великого князя Петра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императрицы Анны Иоанновны, Елизаветы Петровны, Петра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Екатерины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Павла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Александра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Александра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Александра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Николая 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Николая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манеты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1948 по 1995г., банкноты СССР 1961-1992г. В разделе представлен альбом - коллекция монет выпускника школы Р.Б.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Сиразиева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«С 90-летием, родная школа!»</a:t>
            </a: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2420888"/>
            <a:ext cx="15476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Кружок “Музейное дело”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Радик\Desktop\МУЗЕЙ\Документы краеведческого музея гимназии им. М.Вахитова\музейные карточкиииии\DSCN5869.JPG"/>
          <p:cNvPicPr>
            <a:picLocks noChangeAspect="1" noChangeArrowheads="1"/>
          </p:cNvPicPr>
          <p:nvPr/>
        </p:nvPicPr>
        <p:blipFill>
          <a:blip r:embed="rId3" cstate="print"/>
          <a:srcRect t="6883" b="28418"/>
          <a:stretch>
            <a:fillRect/>
          </a:stretch>
        </p:blipFill>
        <p:spPr bwMode="auto">
          <a:xfrm>
            <a:off x="2843808" y="4221088"/>
            <a:ext cx="4885806" cy="1822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Экскурсоводы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988840"/>
            <a:ext cx="6840760" cy="44644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Юнусова М. М.– руководитель школьного музея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Зарипова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Камиля–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экскурсовод,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учащаяся  6 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алялова Дина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экскурсовод,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учащаяся 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Кәримова Адилә- экскурсовод,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учащаяся  6 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Хафизов Илназ, экскурсовод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учащийся 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Сираева Адилә - экскурсовод,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учащаяся 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Хисамова Гөлия - экскурсовод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учащаяся </a:t>
            </a: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класса</a:t>
            </a:r>
            <a:endParaRPr lang="tt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адик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021796"/>
            <a:ext cx="7696944" cy="36724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412776"/>
            <a:ext cx="6840760" cy="48245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Буа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шәһәре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М.М.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Вахитов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исемендәге гимназиянең туган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төбәкне өйрәнү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музее</a:t>
            </a:r>
          </a:p>
          <a:p>
            <a:pPr algn="ctr"/>
            <a:endParaRPr lang="tt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Музейның ачылу вакыты –1 нче сентябрь, </a:t>
            </a:r>
            <a:r>
              <a:rPr lang="tt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2017 нче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 ( </a:t>
            </a:r>
            <a:r>
              <a:rPr lang="tt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№ 116 (Беркетмә №1, 29.08.2017).</a:t>
            </a:r>
          </a:p>
          <a:p>
            <a:pPr algn="ctr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Музейга нигез салучы  - тарих укытучысы </a:t>
            </a:r>
          </a:p>
          <a:p>
            <a:pPr algn="ctr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Р.Х. Галәтдинов</a:t>
            </a:r>
          </a:p>
          <a:p>
            <a:pPr algn="ctr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җитәкчесе – М.М. Юнысова</a:t>
            </a: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t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/>
          </a:p>
        </p:txBody>
      </p:sp>
      <p:pic>
        <p:nvPicPr>
          <p:cNvPr id="2050" name="Picture 2" descr="C:\Users\Радик\Desktop\кружок музей\Р. Галятдинов\33050.jpg"/>
          <p:cNvPicPr>
            <a:picLocks noChangeAspect="1" noChangeArrowheads="1"/>
          </p:cNvPicPr>
          <p:nvPr/>
        </p:nvPicPr>
        <p:blipFill>
          <a:blip r:embed="rId3" cstate="print"/>
          <a:srcRect t="18211" r="14321"/>
          <a:stretch>
            <a:fillRect/>
          </a:stretch>
        </p:blipFill>
        <p:spPr bwMode="auto">
          <a:xfrm>
            <a:off x="1691679" y="3933056"/>
            <a:ext cx="1442683" cy="21602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32571" t="23523" r="57251" b="46621"/>
          <a:stretch>
            <a:fillRect/>
          </a:stretch>
        </p:blipFill>
        <p:spPr bwMode="auto">
          <a:xfrm flipH="1">
            <a:off x="6948264" y="3789039"/>
            <a:ext cx="1152128" cy="23762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423</Words>
  <Application>Microsoft Office PowerPoint</Application>
  <PresentationFormat>Экран (4:3)</PresentationFormat>
  <Paragraphs>152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Краеведческий музей гимназии </vt:lpstr>
      <vt:lpstr>Разделы экспозиций: </vt:lpstr>
      <vt:lpstr>Разделы экспозиций:                                                     “Мулланур Вахитов. Его имя носит наша гимназия”.  </vt:lpstr>
      <vt:lpstr>Разделы экспозиций:                                                   «Мы гордимся тобой!» </vt:lpstr>
      <vt:lpstr>Разделы экспозиций:                                                   «И ты пришла, Великая Победа!» </vt:lpstr>
      <vt:lpstr>Разделы экспозиций:                                                   «Они учились у нас» </vt:lpstr>
      <vt:lpstr>Разделы экспозиций:                                                   «Выпускники школы – ученые» </vt:lpstr>
      <vt:lpstr>Разделы экспозиций:                                                   «Герои Социалистического Труда района» </vt:lpstr>
      <vt:lpstr>Разделы экспозиций:                                                   «Предметы быта» </vt:lpstr>
      <vt:lpstr>Разделы экспозиций:                                                   «Старинные монеты, деньги» </vt:lpstr>
      <vt:lpstr>Экскурсоводы</vt:lpstr>
      <vt:lpstr>Музей тарихы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 советы</dc:title>
  <dc:creator>Радик</dc:creator>
  <cp:lastModifiedBy>Радик</cp:lastModifiedBy>
  <cp:revision>28</cp:revision>
  <dcterms:created xsi:type="dcterms:W3CDTF">2017-11-20T18:57:47Z</dcterms:created>
  <dcterms:modified xsi:type="dcterms:W3CDTF">2021-05-12T18:36:05Z</dcterms:modified>
</cp:coreProperties>
</file>